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6" r:id="rId6"/>
    <p:sldId id="265" r:id="rId7"/>
    <p:sldId id="269" r:id="rId8"/>
    <p:sldId id="267" r:id="rId9"/>
    <p:sldId id="268" r:id="rId10"/>
    <p:sldId id="257" r:id="rId11"/>
    <p:sldId id="258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47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2683-F00E-43DC-9BC9-8DC1BA8644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AE09-1687-4C36-9D74-E29C12D2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4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2683-F00E-43DC-9BC9-8DC1BA8644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AE09-1687-4C36-9D74-E29C12D2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7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2683-F00E-43DC-9BC9-8DC1BA8644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AE09-1687-4C36-9D74-E29C12D2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2683-F00E-43DC-9BC9-8DC1BA8644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AE09-1687-4C36-9D74-E29C12D2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4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2683-F00E-43DC-9BC9-8DC1BA8644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AE09-1687-4C36-9D74-E29C12D2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7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2683-F00E-43DC-9BC9-8DC1BA8644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AE09-1687-4C36-9D74-E29C12D2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2683-F00E-43DC-9BC9-8DC1BA8644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AE09-1687-4C36-9D74-E29C12D2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5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2683-F00E-43DC-9BC9-8DC1BA8644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AE09-1687-4C36-9D74-E29C12D2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2683-F00E-43DC-9BC9-8DC1BA8644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AE09-1687-4C36-9D74-E29C12D2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2683-F00E-43DC-9BC9-8DC1BA8644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AE09-1687-4C36-9D74-E29C12D2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5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2683-F00E-43DC-9BC9-8DC1BA8644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AE09-1687-4C36-9D74-E29C12D2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5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F2683-F00E-43DC-9BC9-8DC1BA8644D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AE09-1687-4C36-9D74-E29C12D2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0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HN999sRamon~SRP-tours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//upload.wikimedia.org/wikipedia/commons/8/85/Baryte-247862.jpg" TargetMode="External"/><Relationship Id="rId7" Type="http://schemas.openxmlformats.org/officeDocument/2006/relationships/hyperlink" Target="//upload.wikimedia.org/wikipedia/commons/2/20/Coal_bituminou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//upload.wikimedia.org/wikipedia/commons/c/c7/UpperTriassicYorkCountyPA.jpg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//upload.wikimedia.org/wikipedia/commons/b/bc/Sandstone%28quartz%29USGOV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kywalker.cochise.edu/wellerr/rocks/sdrx/sandstone22.htm" TargetMode="External"/><Relationship Id="rId2" Type="http://schemas.openxmlformats.org/officeDocument/2006/relationships/hyperlink" Target="http://skywalker.cochise.edu/wellerr/rocks/sdrx/conglomerate10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kywalker.cochise.edu/wellerr/rocks/sdrx/limestoneL.htm" TargetMode="External"/><Relationship Id="rId4" Type="http://schemas.openxmlformats.org/officeDocument/2006/relationships/hyperlink" Target="http://skywalker.cochise.edu/wellerr/rocks/sdrx/shale1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x_3z_lW-Hw&amp;feature=related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45720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Sedimentary Rocks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43000"/>
            <a:ext cx="4114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Earth and Space Science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9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3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5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Sedimentary Rock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638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smtClean="0"/>
              <a:t>Rock </a:t>
            </a:r>
            <a:r>
              <a:rPr lang="en-US" sz="2800" dirty="0"/>
              <a:t>formed from sediment </a:t>
            </a:r>
            <a:r>
              <a:rPr lang="en-US" sz="2800" dirty="0" smtClean="0"/>
              <a:t>being </a:t>
            </a:r>
            <a:r>
              <a:rPr lang="en-US" sz="2800" dirty="0"/>
              <a:t>compressed </a:t>
            </a:r>
            <a:r>
              <a:rPr lang="en-US" sz="2800" dirty="0" smtClean="0"/>
              <a:t>and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     cemented together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smtClean="0"/>
              <a:t>Rocks </a:t>
            </a:r>
            <a:r>
              <a:rPr lang="en-US" sz="2800" dirty="0"/>
              <a:t>break down due </a:t>
            </a: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to weathering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smtClean="0"/>
              <a:t>Weathering </a:t>
            </a:r>
            <a:r>
              <a:rPr lang="en-US" sz="2800" dirty="0"/>
              <a:t>– change in </a:t>
            </a: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physical </a:t>
            </a:r>
            <a:r>
              <a:rPr lang="en-US" sz="2800" dirty="0"/>
              <a:t>form or </a:t>
            </a:r>
            <a:r>
              <a:rPr lang="en-US" sz="2800" dirty="0" smtClean="0"/>
              <a:t>chemical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composition of </a:t>
            </a:r>
            <a:r>
              <a:rPr lang="en-US" sz="2800" dirty="0"/>
              <a:t>rocks on </a:t>
            </a: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the Earth’s surface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- Weathering agents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wind, rain, rockslides, acid rain, ice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- These can </a:t>
            </a:r>
            <a:r>
              <a:rPr lang="en-US" sz="2800" dirty="0"/>
              <a:t>break up rocks into smaller </a:t>
            </a:r>
            <a:r>
              <a:rPr lang="en-US" sz="2800" dirty="0" smtClean="0"/>
              <a:t>pieces </a:t>
            </a:r>
            <a:r>
              <a:rPr lang="en-US" sz="2800" dirty="0"/>
              <a:t>called sediment </a:t>
            </a:r>
          </a:p>
        </p:txBody>
      </p:sp>
      <p:pic>
        <p:nvPicPr>
          <p:cNvPr id="1028" name="Picture 4" descr="http://upload.wikimedia.org/wikipedia/commons/thumb/4/4d/HN999sRamon~SRP-tours6.jpg/500px-HN999sRamon~SRP-tours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449619" cy="333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Sedimentary Rock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332037"/>
            <a:ext cx="7578436" cy="3535363"/>
          </a:xfrm>
          <a:solidFill>
            <a:schemeClr val="accent6">
              <a:lumMod val="50000"/>
              <a:alpha val="76000"/>
            </a:schemeClr>
          </a:solidFill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- Sediment – small pieces or fragments of weathered rock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  - Wide range of sizes of particles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</a:rPr>
              <a:t> Smaller than sand to larger than a car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 	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</a:rPr>
              <a:t> Generally pebble size and smaller is  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        meant by the term sediment</a:t>
            </a:r>
          </a:p>
        </p:txBody>
      </p:sp>
    </p:spTree>
    <p:extLst>
      <p:ext uri="{BB962C8B-B14F-4D97-AF65-F5344CB8AC3E}">
        <p14:creationId xmlns:p14="http://schemas.microsoft.com/office/powerpoint/2010/main" val="4868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Sedimentary Rock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- Sedimentary rock is “recycled rock” </a:t>
            </a:r>
            <a:r>
              <a:rPr lang="en-US" sz="2800">
                <a:sym typeface="Wingdings" pitchFamily="2" charset="2"/>
              </a:rPr>
              <a:t></a:t>
            </a:r>
            <a:r>
              <a:rPr lang="en-US" sz="2800"/>
              <a:t> contains fragments of other rocks and remains that are “glued” together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- How does it happen?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ym typeface="Wingdings" pitchFamily="2" charset="2"/>
              </a:rPr>
              <a:t></a:t>
            </a:r>
            <a:r>
              <a:rPr lang="en-US" sz="2800"/>
              <a:t> There are 2 ways loose sediment becomes a rock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1. Sediment forms layers on top of layers that become compressed over time to form rock due to the weight pushing down from above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2. Dissolved minerals seep into the cracks and “glue” pieces of rock together</a:t>
            </a:r>
          </a:p>
        </p:txBody>
      </p:sp>
      <p:pic>
        <p:nvPicPr>
          <p:cNvPr id="1026" name="Picture 2" descr="File:Baryte-24786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"/>
            <a:ext cx="1666240" cy="16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UpperTriassicYorkCountyP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"/>
            <a:ext cx="1981200" cy="15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Coal bituminou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28019"/>
            <a:ext cx="1437640" cy="12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Sandstone(quartz)USGOV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3172"/>
            <a:ext cx="990600" cy="9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96000">
              <a:srgbClr val="F952A0"/>
            </a:gs>
            <a:gs pos="100000">
              <a:srgbClr val="C50849"/>
            </a:gs>
            <a:gs pos="97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/>
              <a:t>Sedimentary Rock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- Sedimentary rocks are named by their particle size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</a:t>
            </a:r>
            <a:r>
              <a:rPr lang="en-US" sz="2800" u="sng"/>
              <a:t>Name			-	Particle Size</a:t>
            </a: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</a:t>
            </a:r>
            <a:r>
              <a:rPr lang="en-US" sz="2800">
                <a:hlinkClick r:id="rId2"/>
              </a:rPr>
              <a:t>Conglomerate</a:t>
            </a:r>
            <a:r>
              <a:rPr lang="en-US" sz="2800"/>
              <a:t>		-	Pebble size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</a:t>
            </a:r>
            <a:r>
              <a:rPr lang="en-US" sz="2800">
                <a:hlinkClick r:id="rId3"/>
              </a:rPr>
              <a:t>Sandstone</a:t>
            </a:r>
            <a:r>
              <a:rPr lang="en-US" sz="2800"/>
              <a:t>		-	Sand size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</a:t>
            </a:r>
            <a:r>
              <a:rPr lang="en-US" sz="2800">
                <a:hlinkClick r:id="rId4"/>
              </a:rPr>
              <a:t>Mudstone / Shale </a:t>
            </a:r>
            <a:r>
              <a:rPr lang="en-US" sz="2800"/>
              <a:t>	- 	Silt size / very fine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</a:t>
            </a:r>
            <a:r>
              <a:rPr lang="en-US" sz="2800">
                <a:hlinkClick r:id="rId5"/>
              </a:rPr>
              <a:t>Limestone</a:t>
            </a:r>
            <a:r>
              <a:rPr lang="en-US" sz="2800"/>
              <a:t>		- 	Made of broken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					fragments of once living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					         sea creatures  (shells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                                         mainly) or Deposits of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                                         Calcium Carbonate </a:t>
            </a:r>
          </a:p>
        </p:txBody>
      </p:sp>
    </p:spTree>
    <p:extLst>
      <p:ext uri="{BB962C8B-B14F-4D97-AF65-F5344CB8AC3E}">
        <p14:creationId xmlns:p14="http://schemas.microsoft.com/office/powerpoint/2010/main" val="8129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Rocks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685800"/>
          </a:xfrm>
        </p:spPr>
        <p:txBody>
          <a:bodyPr/>
          <a:lstStyle/>
          <a:p>
            <a:pPr algn="ctr"/>
            <a:r>
              <a:rPr lang="en-US" dirty="0" smtClean="0">
                <a:hlinkClick r:id="rId3"/>
              </a:rPr>
              <a:t>Sedimentary rocks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6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568450" y="685800"/>
            <a:ext cx="61912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ECCA22"/>
                </a:solidFill>
                <a:latin typeface="Times New Roman" pitchFamily="18" charset="0"/>
              </a:rPr>
              <a:t>Rocks From Surface Materials</a:t>
            </a:r>
            <a:endParaRPr lang="en-US" sz="3600">
              <a:solidFill>
                <a:srgbClr val="ECCA22"/>
              </a:solidFill>
              <a:latin typeface="Times New Roman" pitchFamily="18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3406775"/>
            <a:ext cx="76962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>
                <a:latin typeface="Times New Roman" pitchFamily="18" charset="0"/>
              </a:rPr>
              <a:t>Rocks inside Earth are protected from surface conditions. 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33400" y="4606925"/>
            <a:ext cx="73152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>
                <a:latin typeface="Times New Roman" pitchFamily="18" charset="0"/>
              </a:rPr>
              <a:t>Rock exposed at the surface is attacked by the weather.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157538" y="0"/>
            <a:ext cx="2828925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ECCA22"/>
                </a:solidFill>
                <a:latin typeface="Arial" charset="0"/>
              </a:rPr>
              <a:t>Sedimentary Rocks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68325" y="398463"/>
            <a:ext cx="40957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3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533400" y="1371600"/>
            <a:ext cx="7315200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>
                <a:latin typeface="Times New Roman" pitchFamily="18" charset="0"/>
              </a:rPr>
              <a:t>Rock is a consolidated mixture of minerals.  Some of these minerals could be in bits and pieces of other rocks.  Such small bits and pieces are called 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clasts</a:t>
            </a:r>
            <a:r>
              <a:rPr lang="en-US">
                <a:latin typeface="Times New Roman" pitchFamily="18" charset="0"/>
              </a:rPr>
              <a:t>.</a:t>
            </a:r>
          </a:p>
        </p:txBody>
      </p:sp>
      <p:pic>
        <p:nvPicPr>
          <p:cNvPr id="70697" name="Picture 41" descr="MiddleSchoolAudio">
            <a:hlinkClick r:id="" action="ppaction://noaction">
              <a:snd r:embed="rId2" name="800_15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2800350"/>
            <a:ext cx="3937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59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3" grpId="0"/>
      <p:bldP spid="706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533400" y="4384675"/>
            <a:ext cx="8153400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>
                <a:latin typeface="Times New Roman" pitchFamily="18" charset="0"/>
              </a:rPr>
              <a:t>When clasts are loose on Earth’s surface, they don’t fit together perfectly. The empty space in between the grains is called 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porosity</a:t>
            </a:r>
            <a:r>
              <a:rPr lang="en-US">
                <a:latin typeface="Times New Roman" pitchFamily="18" charset="0"/>
              </a:rPr>
              <a:t>.</a:t>
            </a:r>
          </a:p>
        </p:txBody>
      </p:sp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1568450" y="685800"/>
            <a:ext cx="62293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ECCA22"/>
                </a:solidFill>
                <a:latin typeface="Times New Roman" pitchFamily="18" charset="0"/>
              </a:rPr>
              <a:t>Transportation and Deposition</a:t>
            </a:r>
            <a:endParaRPr lang="en-US" sz="3600">
              <a:solidFill>
                <a:srgbClr val="ECCA22"/>
              </a:solidFill>
              <a:latin typeface="Times New Roman" pitchFamily="18" charset="0"/>
            </a:endParaRP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533400" y="1311275"/>
            <a:ext cx="75438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>
                <a:latin typeface="Times New Roman" pitchFamily="18" charset="0"/>
              </a:rPr>
              <a:t>Mechanical weathering processes break into smaller clasts.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533400" y="2368550"/>
            <a:ext cx="5334000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>
                <a:latin typeface="Times New Roman" pitchFamily="18" charset="0"/>
              </a:rPr>
              <a:t>When clasts are transported to new locations, they often become rounded before being deposited.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3157538" y="0"/>
            <a:ext cx="2828925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ECCA22"/>
                </a:solidFill>
                <a:latin typeface="Arial" charset="0"/>
              </a:rPr>
              <a:t>Sedimentary Rocks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68325" y="398463"/>
            <a:ext cx="40957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3</a:t>
            </a:r>
          </a:p>
        </p:txBody>
      </p:sp>
      <p:pic>
        <p:nvPicPr>
          <p:cNvPr id="237577" name="Picture 9" descr="MiddleSchoolAudio">
            <a:hlinkClick r:id="" action="ppaction://noaction">
              <a:snd r:embed="rId2" name="800_11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5372100"/>
            <a:ext cx="3937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9" name="Picture 11" descr="p625 figure 15 ste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71663"/>
            <a:ext cx="3048000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5" grpId="0"/>
      <p:bldP spid="237571" grpId="0"/>
      <p:bldP spid="2375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298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Sedimentary Rocks</vt:lpstr>
      <vt:lpstr>Sedimentary Rock </vt:lpstr>
      <vt:lpstr>Sedimentary Rock </vt:lpstr>
      <vt:lpstr>Sedimentary Rock </vt:lpstr>
      <vt:lpstr>Sedimentary Rock</vt:lpstr>
      <vt:lpstr>Sedimentary Rocks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Sedimentary Rocks</dc:title>
  <dc:creator>Windows User</dc:creator>
  <cp:lastModifiedBy>Windows User</cp:lastModifiedBy>
  <cp:revision>9</cp:revision>
  <dcterms:created xsi:type="dcterms:W3CDTF">2012-10-01T19:06:48Z</dcterms:created>
  <dcterms:modified xsi:type="dcterms:W3CDTF">2012-10-02T19:22:34Z</dcterms:modified>
</cp:coreProperties>
</file>